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5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617AD0-5669-42A9-9251-0C3A5B3F0738}"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227588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617AD0-5669-42A9-9251-0C3A5B3F0738}"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138664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617AD0-5669-42A9-9251-0C3A5B3F0738}"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339257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617AD0-5669-42A9-9251-0C3A5B3F0738}"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474311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617AD0-5669-42A9-9251-0C3A5B3F0738}"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361558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617AD0-5669-42A9-9251-0C3A5B3F0738}"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144123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617AD0-5669-42A9-9251-0C3A5B3F0738}"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123805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617AD0-5669-42A9-9251-0C3A5B3F0738}"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323162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617AD0-5669-42A9-9251-0C3A5B3F0738}"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203053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617AD0-5669-42A9-9251-0C3A5B3F0738}"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277505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617AD0-5669-42A9-9251-0C3A5B3F0738}"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5D5879-7949-413E-969C-5BDF9B01D2B9}" type="slidenum">
              <a:rPr lang="ar-IQ" smtClean="0"/>
              <a:t>‹#›</a:t>
            </a:fld>
            <a:endParaRPr lang="ar-IQ"/>
          </a:p>
        </p:txBody>
      </p:sp>
    </p:spTree>
    <p:extLst>
      <p:ext uri="{BB962C8B-B14F-4D97-AF65-F5344CB8AC3E}">
        <p14:creationId xmlns:p14="http://schemas.microsoft.com/office/powerpoint/2010/main" val="57658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617AD0-5669-42A9-9251-0C3A5B3F0738}"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5D5879-7949-413E-969C-5BDF9B01D2B9}" type="slidenum">
              <a:rPr lang="ar-IQ" smtClean="0"/>
              <a:t>‹#›</a:t>
            </a:fld>
            <a:endParaRPr lang="ar-IQ"/>
          </a:p>
        </p:txBody>
      </p:sp>
    </p:spTree>
    <p:extLst>
      <p:ext uri="{BB962C8B-B14F-4D97-AF65-F5344CB8AC3E}">
        <p14:creationId xmlns:p14="http://schemas.microsoft.com/office/powerpoint/2010/main" val="2986078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15616" y="1988840"/>
            <a:ext cx="6858000" cy="2785378"/>
          </a:xfrm>
          <a:prstGeom prst="rect">
            <a:avLst/>
          </a:prstGeom>
        </p:spPr>
        <p:txBody>
          <a:bodyPr wrap="square">
            <a:spAutoFit/>
          </a:bodyPr>
          <a:lstStyle/>
          <a:p>
            <a:pPr algn="ctr"/>
            <a:r>
              <a:rPr lang="ar-SA" sz="3500" dirty="0"/>
              <a:t>كلية التربية البدنية وعلوم الرياضة</a:t>
            </a:r>
            <a:endParaRPr lang="en-US" sz="3500" dirty="0"/>
          </a:p>
          <a:p>
            <a:pPr algn="ctr"/>
            <a:r>
              <a:rPr lang="ar-SA" sz="3500" dirty="0"/>
              <a:t>كرة السلة</a:t>
            </a:r>
            <a:endParaRPr lang="en-US" sz="3500" dirty="0"/>
          </a:p>
          <a:p>
            <a:pPr algn="ctr"/>
            <a:r>
              <a:rPr lang="ar-SA" sz="3500" dirty="0"/>
              <a:t>المرحلة الثانية</a:t>
            </a:r>
            <a:endParaRPr lang="en-US" sz="3500" dirty="0"/>
          </a:p>
          <a:p>
            <a:pPr algn="ctr"/>
            <a:r>
              <a:rPr lang="ar-SA" sz="3500" dirty="0"/>
              <a:t>أعداد </a:t>
            </a:r>
            <a:endParaRPr lang="en-US" sz="3500" dirty="0"/>
          </a:p>
          <a:p>
            <a:pPr algn="ctr"/>
            <a:r>
              <a:rPr lang="ar-SA" sz="3500" dirty="0" err="1"/>
              <a:t>أ.م.د</a:t>
            </a:r>
            <a:r>
              <a:rPr lang="ar-SA" sz="3500" dirty="0"/>
              <a:t> علي عاشور عبيد</a:t>
            </a:r>
            <a:endParaRPr lang="ar-IQ" sz="3500" dirty="0"/>
          </a:p>
        </p:txBody>
      </p:sp>
    </p:spTree>
    <p:extLst>
      <p:ext uri="{BB962C8B-B14F-4D97-AF65-F5344CB8AC3E}">
        <p14:creationId xmlns:p14="http://schemas.microsoft.com/office/powerpoint/2010/main" val="119005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1547664" y="980728"/>
            <a:ext cx="5742384" cy="4832092"/>
          </a:xfrm>
          <a:prstGeom prst="rect">
            <a:avLst/>
          </a:prstGeom>
        </p:spPr>
        <p:txBody>
          <a:bodyPr wrap="square">
            <a:spAutoFit/>
          </a:bodyPr>
          <a:lstStyle/>
          <a:p>
            <a:r>
              <a:rPr lang="ar-SA" sz="2200" dirty="0"/>
              <a:t>التشكيل الدفاعي ( 1 - 2 - 2 ) رنو مميزات التشكيل 1 - دفاع قوي ضد لاعبي الارتكاز 2 - يحد من خطورة صانع الالعاب للفريق المنافس 3 - يمنع التصويب من المساقات المتوسطة والبعيدة فـ يوقف فاعلية لاعبي المحيط بشكل </a:t>
            </a:r>
            <a:r>
              <a:rPr lang="ar-SA" sz="2200" dirty="0" err="1"/>
              <a:t>عالى</a:t>
            </a:r>
            <a:r>
              <a:rPr lang="ar-SA" sz="2200" dirty="0"/>
              <a:t> جدا ـ يجعل من عملية نقل الكرة بين الاعبين دو فعالية عالية عيوب التشكيل ـ اذا لم يطبق الفريق المساعدة الدفاعية سوف يكون فراغ كبير داخل المنطقة المحرمة مما يسه على المنافس الوصول لليلة 2 - يساعد على التصويب من المسافات المتوسطة والبعيدة خاصة من المناطق الجانبية ان يحمل اللاعبين الخط الأول المسؤولية الكبيرة في المنظومة الدفاعية المتفق عليها ماذا لم يطبق الحجز على لاعبي الارتكاز بشكل صحيح فسوف تكون هناك كرات سهلة للمهاجم في حالة المتابعة الدفاعية 5 - اذا لعب الفريق المهاجم بلاعب ارتكاز يقف على خط الرمية الحرة سوف يكون هناك فاعلية كبيرة لهذا المركز </a:t>
            </a:r>
            <a:endParaRPr lang="ar-IQ" sz="2200" dirty="0"/>
          </a:p>
        </p:txBody>
      </p:sp>
    </p:spTree>
    <p:extLst>
      <p:ext uri="{BB962C8B-B14F-4D97-AF65-F5344CB8AC3E}">
        <p14:creationId xmlns:p14="http://schemas.microsoft.com/office/powerpoint/2010/main" val="1318965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2286000" y="2274838"/>
            <a:ext cx="4878288" cy="3139321"/>
          </a:xfrm>
          <a:prstGeom prst="rect">
            <a:avLst/>
          </a:prstGeom>
        </p:spPr>
        <p:txBody>
          <a:bodyPr wrap="square">
            <a:spAutoFit/>
          </a:bodyPr>
          <a:lstStyle/>
          <a:p>
            <a:r>
              <a:rPr lang="ar-SA" sz="2200" dirty="0"/>
              <a:t>التشكيل الدفاعي ( 2 - 1 - 2 ) مميزات التشكيل 1 - دفاع قوي ضد التصويب من الأماكن القريبة من السلة | 2 - اسهل التشكيلات التي تساعد على الحصول على الكرات المرتدة من الهدف 3 - دفاع قوي ضد اختراق وتقدم اي مهاجم بالكرة نحو الهدف ( القطع على السلة ) و دفاع مناسب </a:t>
            </a:r>
            <a:r>
              <a:rPr lang="ar-SA" sz="2200" dirty="0" err="1"/>
              <a:t>لايقاف</a:t>
            </a:r>
            <a:r>
              <a:rPr lang="ar-SA" sz="2200" dirty="0"/>
              <a:t> فاعلية لاعب الارتكاز المميز د يوقف جميع التصويبات التي تسير على السلة من المناطق التي تؤدي من داخل قوس إل ( 3 نقاط )</a:t>
            </a:r>
            <a:endParaRPr lang="ar-IQ" sz="2200" dirty="0"/>
          </a:p>
        </p:txBody>
      </p:sp>
    </p:spTree>
    <p:extLst>
      <p:ext uri="{BB962C8B-B14F-4D97-AF65-F5344CB8AC3E}">
        <p14:creationId xmlns:p14="http://schemas.microsoft.com/office/powerpoint/2010/main" val="145043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286000" y="1582341"/>
            <a:ext cx="5526360" cy="4493538"/>
          </a:xfrm>
          <a:prstGeom prst="rect">
            <a:avLst/>
          </a:prstGeom>
        </p:spPr>
        <p:txBody>
          <a:bodyPr wrap="square">
            <a:spAutoFit/>
          </a:bodyPr>
          <a:lstStyle/>
          <a:p>
            <a:r>
              <a:rPr lang="ar-SA" sz="2200" dirty="0"/>
              <a:t>عيوب في التشكيل 1 - يساعد على </a:t>
            </a:r>
            <a:r>
              <a:rPr lang="ar-SA" sz="2200" dirty="0" err="1"/>
              <a:t>التصويلية</a:t>
            </a:r>
            <a:r>
              <a:rPr lang="ar-SA" sz="2200" dirty="0"/>
              <a:t> من المسافات المتوسطة والبعيدة اب يشعل في الدفاع على متعلقة صغيرة اذا قورن باقي التشكيلات الأخرى 3 - يسهل عملية نقل الكرة من جانب الى جانب بشكل أسهل 4 يجعل من اللاعب الذي يجيد عملية المحاورة بشكل جيد فعال جدا خاصة بالتحويل من جهة الى جهة أخرى 5 - من العرب أن تتم المتابعة الجماعية اذا لم يطبق الفريق حجز الاعب المهاجم ومنعة من الوصول الى هـ التشكيل </a:t>
            </a:r>
            <a:r>
              <a:rPr lang="ar-SA" sz="2200" dirty="0" err="1"/>
              <a:t>الحقاتي</a:t>
            </a:r>
            <a:r>
              <a:rPr lang="ar-SA" sz="2200" dirty="0"/>
              <a:t> ( 3 ـ 2 ) مميزات التشكيل 1 - دفاع قوي ضد التصويب الموجه على السلة 2 - يساعد على الحصول على الكرات المرقدة س السلة 3 - يساعد في عملي مقاولات المهاجمين حول الدفاع لم يقلل من فاعلية لرجل الارتكاز الموجود على خط الرمية الحرة 5 - يواجه الاعبين القاطعين على السلة صعوبة كبيرة </a:t>
            </a:r>
            <a:endParaRPr lang="ar-IQ" sz="2200" dirty="0"/>
          </a:p>
        </p:txBody>
      </p:sp>
    </p:spTree>
    <p:extLst>
      <p:ext uri="{BB962C8B-B14F-4D97-AF65-F5344CB8AC3E}">
        <p14:creationId xmlns:p14="http://schemas.microsoft.com/office/powerpoint/2010/main" val="269627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286000" y="2274838"/>
            <a:ext cx="5166320" cy="3139321"/>
          </a:xfrm>
          <a:prstGeom prst="rect">
            <a:avLst/>
          </a:prstGeom>
        </p:spPr>
        <p:txBody>
          <a:bodyPr wrap="square">
            <a:spAutoFit/>
          </a:bodyPr>
          <a:lstStyle/>
          <a:p>
            <a:r>
              <a:rPr lang="ar-SA" sz="2200" dirty="0"/>
              <a:t>عيوب التشكيل 1 - </a:t>
            </a:r>
            <a:r>
              <a:rPr lang="ar-SA" sz="2200" dirty="0" err="1"/>
              <a:t>ضعب</a:t>
            </a:r>
            <a:r>
              <a:rPr lang="ar-SA" sz="2200" dirty="0"/>
              <a:t> في الدفاع في وسط المنطقة المحرمة ـ يساعد الاعبين المصورين على السلة من اركان الملعب 3 - يجعل من فاعلية لاعبي الارتكاز عالية خاصة اذا تواجد خاف الزوايا مباشرتا م الاعب المهاجم الارتكاز رقم 5 يكون فعال جدا 5 - لا ينجح مع الفرق التي تمتلك لاعبين ارتكاز على مستوى عالي جدا - الهجوم المنظم : تعريف الهجوم المنظم البداية لهجمة يكون فيها الفريق المدافع متواجد بكامل لاعبيه في المنطقة الأمامية الفريق المهاجم</a:t>
            </a:r>
            <a:endParaRPr lang="en-US" sz="2200" dirty="0"/>
          </a:p>
        </p:txBody>
      </p:sp>
    </p:spTree>
    <p:extLst>
      <p:ext uri="{BB962C8B-B14F-4D97-AF65-F5344CB8AC3E}">
        <p14:creationId xmlns:p14="http://schemas.microsoft.com/office/powerpoint/2010/main" val="360781705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446</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9</cp:revision>
  <dcterms:created xsi:type="dcterms:W3CDTF">2018-12-13T15:51:55Z</dcterms:created>
  <dcterms:modified xsi:type="dcterms:W3CDTF">2018-12-13T16:17:48Z</dcterms:modified>
</cp:coreProperties>
</file>